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custShowLst>
    <p:custShow name="Diaporama personnalisé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/>
    <p:restoredTop sz="94599"/>
  </p:normalViewPr>
  <p:slideViewPr>
    <p:cSldViewPr snapToGrid="0" snapToObjects="1">
      <p:cViewPr varScale="1">
        <p:scale>
          <a:sx n="109" d="100"/>
          <a:sy n="109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0E9FE-78B7-2F4A-AAEC-0FFDEAB5DD1D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C7B87-3B88-6943-81A0-23F493EE2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C7B87-3B88-6943-81A0-23F493EE20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79B0B-DDFD-6B42-AF61-85BB44694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50E4B-974E-864F-AC6A-892A2F89A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48A8D-E40F-7747-BD69-9C2C902C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14081C-2E06-2B4E-9AC1-0FB40C8E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52E13-E514-9A41-9B73-FDA8D980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63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8A292-9557-B74C-8FFD-DF00214D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DED8F6-89D2-E24F-94CB-6D4073043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B707A-0C34-4A43-A32F-EE331E14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50A863-2467-E44F-AC13-EB823346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BA7C21-5411-0942-A20C-E28808D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9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273E3A-2CDD-6B43-86DE-3D7BF9806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6535BC-EB69-9F4E-B54A-45F96106A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F5AC82-8313-CD4E-8837-B70A97DD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11D0A1-ED72-2547-95C8-82C02E20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8F49F-74BD-1246-B5DC-010C9155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23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81F09-6768-8748-9DE0-B3C1C942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16835-EF3E-6644-BC03-135C8D262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D15EB-A163-9B48-BDD5-35255439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86ACB-3D19-1543-B8A4-30FF0F2E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A2F66-AFF4-DD47-9B95-AA8245FD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6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67EEF-F4F9-2841-8B0E-A3DD8D6B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A0E7B4-0574-FB47-A062-6E53871A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AA4D7-4367-7341-8868-724ABAAB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6B78F-965C-BC42-B39D-5E970777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ECD8E9-FD6F-4444-832B-BB3E2765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3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386EC-7FF4-E748-9B84-83109D66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DCE56-68FC-6B40-96CA-634A3A7B7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B81A4-861F-5B46-9ABB-B01B12DD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2AFB6-0AF8-F041-B38F-6F7F5A1B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7435E3-FAC9-7F4F-9D48-E2DD0794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5C764-3441-974D-84BF-AAF76540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FADE0-CC19-FB48-A149-ED946599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F2131F-B823-5A48-843E-052D0057B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07C58E-372D-2442-BF94-097A082F0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F4D2E-5194-E44E-BC2C-4AD7BAD92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D30DCF-20A2-0A42-96DF-F39CB332B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C50737-E05C-3545-B39C-5611D3C6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52325C-6732-704F-BB84-7D2879C4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C733B3-3491-6646-81F6-376B9773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72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F5C03-2FEB-5743-8E7B-EE9A4DCB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764BD2-55A0-D149-9921-E4686980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3CAE8F-3492-FE49-AFBE-E25BE53C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E798E6-9FD7-EE46-8B56-1F72FDBE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4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CC9DEA-8004-D04E-94C3-C261FAD3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F7E214-37CE-6349-96D9-6055BDAC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4A5F36-AD70-CB45-88BB-73FB4541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90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18398-4290-A94F-8F1E-A35D696F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F7463F-ABA7-A241-92BB-599D396F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89E151-BEBA-7E47-BC6C-28F3D22C8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6364BE-D001-6942-A6BD-F9E6557D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7F7ADE-5B02-D748-856D-A7422F74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42049C-66BA-5149-8C08-C9C3C568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2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221240-8EFD-EF46-AF95-99E4E36A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0D74D8-988D-564C-8C97-98085A543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32C5B6-0FFC-754B-8C9C-CCB3BFC15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1FBBCC-971D-E947-B37D-470F464B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13F5DC-3686-3B42-831B-8A45FFC0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3F2DC-D1A0-E745-A834-CF652E5E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2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07B3E2-D62E-214D-97F9-7673FDAA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53CE7-E506-0242-8FE3-475C6312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B046F9-8D3F-1246-884A-49E2B952B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FCE7-32C7-9547-8F05-FE3ECC19125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8B9CB-4FFC-D84A-B487-F87F815EB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EA8184-A5E6-3946-9C5C-298669630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AA30-BBF9-594D-AD80-2D6B8DB4F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1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44B11-14E5-4044-BDF2-FDA71BFFF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L’atelier Relais d’Asnières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A.R.A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F5D014-C104-5445-B8B6-3EE61938C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3, Villa </a:t>
            </a:r>
            <a:r>
              <a:rPr lang="fr-FR" dirty="0" err="1"/>
              <a:t>Rouveyrol</a:t>
            </a:r>
            <a:endParaRPr lang="fr-FR" dirty="0"/>
          </a:p>
          <a:p>
            <a:r>
              <a:rPr lang="fr-FR" dirty="0"/>
              <a:t>92600 Asnières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65A112-31E5-BD4C-8445-778A21F9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829" y="4085771"/>
            <a:ext cx="3038322" cy="22787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552FA9-D02E-D646-8EE2-89899FE88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183964" y="3885380"/>
            <a:ext cx="3003322" cy="22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16C5E-5493-DF43-BA80-3FC4EBF2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Un dispositif de remobilisation et de remédiation pour prévenir le décrochage scolaire</a:t>
            </a:r>
            <a:r>
              <a:rPr lang="fr-FR" dirty="0"/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B54AE-6DB9-D94C-9088-39138E87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5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Une implication forte de 3 partenaires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/>
              <a:t>L’Education Nationale, </a:t>
            </a:r>
          </a:p>
          <a:p>
            <a:r>
              <a:rPr lang="fr-FR" dirty="0"/>
              <a:t>La ville d’Asnières,</a:t>
            </a:r>
          </a:p>
          <a:p>
            <a:r>
              <a:rPr lang="fr-FR" dirty="0"/>
              <a:t>Le Conseil </a:t>
            </a:r>
            <a:r>
              <a:rPr lang="fr-FR"/>
              <a:t>Départemental</a:t>
            </a:r>
            <a:r>
              <a:rPr lang="fr-FR" b="1"/>
              <a:t>           </a:t>
            </a: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                           </a:t>
            </a:r>
            <a:r>
              <a:rPr lang="fr-FR" b="1" dirty="0">
                <a:solidFill>
                  <a:schemeClr val="accent1"/>
                </a:solidFill>
              </a:rPr>
              <a:t>au service des quatre collèges publics d’Asnières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/>
              <a:t>A. Malraux 		A. Renoir		F. Truffaut		Voltaire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ED64CD-4442-7F4A-B970-04800390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02601"/>
            <a:ext cx="1948263" cy="11881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F7E4FB-4D1A-4F46-8668-85AB888C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297" y="5733669"/>
            <a:ext cx="2675284" cy="9312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19301D-3E8E-594C-A7B7-5C10B8D0D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87522" y="5977724"/>
            <a:ext cx="2054395" cy="6683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CAC2DEA-353B-0F45-BC9E-9EF61EAB4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75" y="5614165"/>
            <a:ext cx="2097013" cy="11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2F3E4-9983-A542-AE74-67BB90BA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Des sessions de 3 semaines pour 8 élèves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BED99-BABF-F94C-B8FB-C1F2A3B3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/>
              <a:t>Un protocole rigoureux pour apporter le meilleur accompagnement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Avant l’entrée dans une session</a:t>
            </a:r>
            <a:endParaRPr lang="fr-FR" dirty="0"/>
          </a:p>
          <a:p>
            <a:r>
              <a:rPr lang="fr-FR" b="1" dirty="0"/>
              <a:t>Repérage</a:t>
            </a:r>
            <a:r>
              <a:rPr lang="fr-FR" dirty="0"/>
              <a:t> par l’équipe pédagogique d’élèves aux besoins spécifiques d’accompagnement</a:t>
            </a:r>
          </a:p>
          <a:p>
            <a:r>
              <a:rPr lang="fr-FR" b="1" dirty="0"/>
              <a:t>Echanges</a:t>
            </a:r>
            <a:r>
              <a:rPr lang="fr-FR" dirty="0"/>
              <a:t> avec la famille et l’élève pour proposer une entrée dans le dispositif</a:t>
            </a:r>
          </a:p>
          <a:p>
            <a:r>
              <a:rPr lang="fr-FR" b="1" dirty="0"/>
              <a:t>Rendez-vous</a:t>
            </a:r>
            <a:r>
              <a:rPr lang="fr-FR" dirty="0"/>
              <a:t>, au collège, entre la coordonnatrice, l’élève, la famille, le CPE et un professeur de l’équipe pour établir un contact, vérifier les besoins et l’engagement des différentes parties</a:t>
            </a:r>
          </a:p>
          <a:p>
            <a:r>
              <a:rPr lang="fr-FR" b="1" dirty="0"/>
              <a:t>Validation de l’entrée </a:t>
            </a:r>
            <a:r>
              <a:rPr lang="fr-FR" dirty="0"/>
              <a:t>dans le dispositif et appel  téléphonique aux familles.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/>
              <a:t>Durant la session de 3 semaines</a:t>
            </a:r>
          </a:p>
          <a:p>
            <a:r>
              <a:rPr lang="fr-FR" b="1" dirty="0"/>
              <a:t>Bilans hebdomadaires </a:t>
            </a:r>
            <a:r>
              <a:rPr lang="fr-FR" dirty="0"/>
              <a:t>adressés aux collèges et aux familles</a:t>
            </a:r>
          </a:p>
          <a:p>
            <a:r>
              <a:rPr lang="fr-FR" b="1" dirty="0"/>
              <a:t>Rendez vous</a:t>
            </a:r>
            <a:r>
              <a:rPr lang="fr-FR" dirty="0"/>
              <a:t> avec les CPE, professeurs et l’élève durant la deuxième semaine</a:t>
            </a:r>
          </a:p>
          <a:p>
            <a:r>
              <a:rPr lang="fr-FR" b="1" dirty="0"/>
              <a:t>Bilan de fin de session </a:t>
            </a:r>
            <a:r>
              <a:rPr lang="fr-FR" dirty="0"/>
              <a:t>avec la famille, l’élève, la coordonnatrice et le représentant de la Réussite Educative : propositions de suivi.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3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1531A-2AC5-6045-8E4D-1F298B01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Des regards croisés sur l’élève pour assurer un accueil personnalisé et un suivi adapté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4C4FD-BF76-4A43-9270-86EAD5A5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825625"/>
            <a:ext cx="11195824" cy="470602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D25D1DE-8887-6B4A-859B-B4166B0A46A5}"/>
              </a:ext>
            </a:extLst>
          </p:cNvPr>
          <p:cNvSpPr/>
          <p:nvPr/>
        </p:nvSpPr>
        <p:spPr>
          <a:xfrm>
            <a:off x="1001487" y="1860662"/>
            <a:ext cx="2235199" cy="21743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Equipes éducatives des collèges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373F1EA-BBA3-754D-A52B-745D4802EC75}"/>
              </a:ext>
            </a:extLst>
          </p:cNvPr>
          <p:cNvSpPr/>
          <p:nvPr/>
        </p:nvSpPr>
        <p:spPr>
          <a:xfrm>
            <a:off x="1001487" y="4421526"/>
            <a:ext cx="2279894" cy="20757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*Réussite Educative (R.E)</a:t>
            </a:r>
          </a:p>
          <a:p>
            <a:pPr algn="ctr"/>
            <a:r>
              <a:rPr lang="fr-FR" dirty="0"/>
              <a:t>*Associations</a:t>
            </a:r>
          </a:p>
          <a:p>
            <a:pPr algn="ctr"/>
            <a:r>
              <a:rPr lang="fr-FR" dirty="0"/>
              <a:t>*Espace Santé Jeunes</a:t>
            </a:r>
          </a:p>
          <a:p>
            <a:pPr algn="ctr"/>
            <a:r>
              <a:rPr lang="fr-FR" dirty="0"/>
              <a:t>*CIO 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E96D67C6-4B93-2949-97F4-E9DBE3E4C9C7}"/>
              </a:ext>
            </a:extLst>
          </p:cNvPr>
          <p:cNvSpPr/>
          <p:nvPr/>
        </p:nvSpPr>
        <p:spPr>
          <a:xfrm>
            <a:off x="4731657" y="2728686"/>
            <a:ext cx="2206172" cy="2249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L’élève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BDAC519-3E19-A64D-A6C4-2CE311723658}"/>
              </a:ext>
            </a:extLst>
          </p:cNvPr>
          <p:cNvSpPr/>
          <p:nvPr/>
        </p:nvSpPr>
        <p:spPr>
          <a:xfrm>
            <a:off x="8682375" y="1825624"/>
            <a:ext cx="2508139" cy="22093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*Coordonnatrice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*Professeurs et Intervenants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6C62591-550A-C64F-B2AB-0D937B7A0532}"/>
              </a:ext>
            </a:extLst>
          </p:cNvPr>
          <p:cNvSpPr/>
          <p:nvPr/>
        </p:nvSpPr>
        <p:spPr>
          <a:xfrm>
            <a:off x="8682376" y="4281715"/>
            <a:ext cx="2482740" cy="22155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Familles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C47E591-28E2-284C-8A5F-5C4C9CB4019A}"/>
              </a:ext>
            </a:extLst>
          </p:cNvPr>
          <p:cNvCxnSpPr>
            <a:cxnSpLocks/>
          </p:cNvCxnSpPr>
          <p:nvPr/>
        </p:nvCxnSpPr>
        <p:spPr>
          <a:xfrm>
            <a:off x="3469491" y="2869071"/>
            <a:ext cx="986971" cy="445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F9FA706-66A5-DA41-8F53-19279EEBFF1E}"/>
              </a:ext>
            </a:extLst>
          </p:cNvPr>
          <p:cNvCxnSpPr>
            <a:cxnSpLocks/>
          </p:cNvCxnSpPr>
          <p:nvPr/>
        </p:nvCxnSpPr>
        <p:spPr>
          <a:xfrm flipV="1">
            <a:off x="7141029" y="2893221"/>
            <a:ext cx="1132466" cy="503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BF5F5FE-0D95-2B4B-9451-1B1ACEA39A9A}"/>
              </a:ext>
            </a:extLst>
          </p:cNvPr>
          <p:cNvCxnSpPr>
            <a:cxnSpLocks/>
          </p:cNvCxnSpPr>
          <p:nvPr/>
        </p:nvCxnSpPr>
        <p:spPr>
          <a:xfrm>
            <a:off x="7086956" y="4889729"/>
            <a:ext cx="1161142" cy="4946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47945D1-6450-D64E-9FAE-62476D9C8573}"/>
              </a:ext>
            </a:extLst>
          </p:cNvPr>
          <p:cNvCxnSpPr>
            <a:cxnSpLocks/>
          </p:cNvCxnSpPr>
          <p:nvPr/>
        </p:nvCxnSpPr>
        <p:spPr>
          <a:xfrm flipV="1">
            <a:off x="3497943" y="4948240"/>
            <a:ext cx="1030514" cy="5111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20098-72F1-8645-BDCE-3B2E4018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Des cours et des ateliers pour remobiliser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7C5FD8-C54F-EE4B-8EDE-F9554596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5" y="1825625"/>
            <a:ext cx="11708780" cy="4708990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accent1"/>
                </a:solidFill>
              </a:rPr>
              <a:t>Des cours pris en charge par des professeurs de collège</a:t>
            </a:r>
          </a:p>
          <a:p>
            <a:pPr>
              <a:buFontTx/>
              <a:buChar char="-"/>
            </a:pPr>
            <a:r>
              <a:rPr lang="fr-FR" sz="3200" dirty="0"/>
              <a:t>Français (9h)</a:t>
            </a:r>
          </a:p>
          <a:p>
            <a:pPr>
              <a:buFontTx/>
              <a:buChar char="-"/>
            </a:pPr>
            <a:r>
              <a:rPr lang="fr-FR" sz="3200" dirty="0"/>
              <a:t>Histoire-Géographie- Education Morale et Civique (2h)</a:t>
            </a:r>
          </a:p>
          <a:p>
            <a:pPr>
              <a:buFontTx/>
              <a:buChar char="-"/>
            </a:pPr>
            <a:r>
              <a:rPr lang="fr-FR" sz="3200" dirty="0"/>
              <a:t>Anglais (1h30)</a:t>
            </a:r>
          </a:p>
          <a:p>
            <a:pPr>
              <a:buFontTx/>
              <a:buChar char="-"/>
            </a:pPr>
            <a:r>
              <a:rPr lang="fr-FR" sz="3200" dirty="0"/>
              <a:t>Math (1h)</a:t>
            </a:r>
          </a:p>
          <a:p>
            <a:pPr>
              <a:buFontTx/>
              <a:buChar char="-"/>
            </a:pPr>
            <a:r>
              <a:rPr lang="fr-FR" sz="3200" dirty="0"/>
              <a:t>Technologie (2h)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accent1"/>
                </a:solidFill>
              </a:rPr>
              <a:t>Des ateliers pris en charge par des intervenants</a:t>
            </a:r>
          </a:p>
          <a:p>
            <a:pPr>
              <a:buFontTx/>
              <a:buChar char="-"/>
            </a:pPr>
            <a:r>
              <a:rPr lang="fr-FR" sz="3200" dirty="0"/>
              <a:t>Théâtre (2h)</a:t>
            </a:r>
          </a:p>
          <a:p>
            <a:pPr>
              <a:buFontTx/>
              <a:buChar char="-"/>
            </a:pPr>
            <a:r>
              <a:rPr lang="fr-FR" sz="3200" dirty="0"/>
              <a:t>Jardinage (2h)</a:t>
            </a:r>
          </a:p>
          <a:p>
            <a:pPr>
              <a:buFontTx/>
              <a:buChar char="-"/>
            </a:pPr>
            <a:r>
              <a:rPr lang="fr-FR" sz="3200" dirty="0"/>
              <a:t>Sophrologie (1h)</a:t>
            </a:r>
          </a:p>
          <a:p>
            <a:pPr>
              <a:buFontTx/>
              <a:buChar char="-"/>
            </a:pPr>
            <a:r>
              <a:rPr lang="fr-FR" sz="3200" dirty="0"/>
              <a:t>Groupe de parole avec une psychologue (1h30)</a:t>
            </a:r>
          </a:p>
          <a:p>
            <a:pPr>
              <a:buFontTx/>
              <a:buChar char="-"/>
            </a:pPr>
            <a:r>
              <a:rPr lang="fr-FR" sz="3200" dirty="0"/>
              <a:t>Stand Up (2h)</a:t>
            </a:r>
          </a:p>
          <a:p>
            <a:pPr>
              <a:buFontTx/>
              <a:buChar char="-"/>
            </a:pPr>
            <a:r>
              <a:rPr lang="fr-FR" sz="3200" dirty="0"/>
              <a:t>Hip Hop (2h)</a:t>
            </a:r>
          </a:p>
          <a:p>
            <a:pPr>
              <a:buFontTx/>
              <a:buChar char="-"/>
            </a:pPr>
            <a:r>
              <a:rPr lang="fr-FR" sz="3200" dirty="0"/>
              <a:t>Découverte des métier : rencontre avec une avocate(1h)</a:t>
            </a:r>
          </a:p>
          <a:p>
            <a:pPr>
              <a:buFontTx/>
              <a:buChar char="-"/>
            </a:pPr>
            <a:r>
              <a:rPr lang="fr-FR" sz="3200" dirty="0"/>
              <a:t>Atelier santé</a:t>
            </a:r>
          </a:p>
          <a:p>
            <a:pPr>
              <a:buFontTx/>
              <a:buChar char="-"/>
            </a:pPr>
            <a:r>
              <a:rPr lang="fr-FR" sz="3200" dirty="0"/>
              <a:t>Réflexion sur l’orientation (2h)</a:t>
            </a:r>
          </a:p>
          <a:p>
            <a:pPr>
              <a:buFontTx/>
              <a:buChar char="-"/>
            </a:pPr>
            <a:r>
              <a:rPr lang="fr-FR" sz="3200" dirty="0"/>
              <a:t>Groupe de parole sur la citoyenneté avec la policière référente(1h)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4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45DCC-8118-554F-A745-0EEE43C7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Construction des parcours éducatifs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E59BF4-0485-9F4D-8CD8-C164DB8D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743" y="1883682"/>
            <a:ext cx="10515600" cy="4351338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En référence au socle commun de connaissance, l’ARA participe à la construction, par l’élève de ses parcours éducatifs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08BFE84-299E-4847-A492-2FB831C0874A}"/>
              </a:ext>
            </a:extLst>
          </p:cNvPr>
          <p:cNvSpPr/>
          <p:nvPr/>
        </p:nvSpPr>
        <p:spPr>
          <a:xfrm>
            <a:off x="1103086" y="3381829"/>
            <a:ext cx="2177143" cy="2554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Parcours d’éducation artistique et culturelle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EDD05CD-38C2-0843-8BF7-28C965C59DB9}"/>
              </a:ext>
            </a:extLst>
          </p:cNvPr>
          <p:cNvSpPr/>
          <p:nvPr/>
        </p:nvSpPr>
        <p:spPr>
          <a:xfrm>
            <a:off x="4049486" y="3381829"/>
            <a:ext cx="2162628" cy="2554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Parcours avenir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7BB048-78E9-8B4A-9928-0AFDE4AEEC1B}"/>
              </a:ext>
            </a:extLst>
          </p:cNvPr>
          <p:cNvSpPr/>
          <p:nvPr/>
        </p:nvSpPr>
        <p:spPr>
          <a:xfrm>
            <a:off x="6720114" y="3381829"/>
            <a:ext cx="2133599" cy="2554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Parcours éducatif de santé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25892F9-27E0-B04F-BE52-59CADC26786C}"/>
              </a:ext>
            </a:extLst>
          </p:cNvPr>
          <p:cNvSpPr/>
          <p:nvPr/>
        </p:nvSpPr>
        <p:spPr>
          <a:xfrm>
            <a:off x="9361713" y="3381829"/>
            <a:ext cx="2249716" cy="2554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Parcours citoyen</a:t>
            </a:r>
          </a:p>
        </p:txBody>
      </p:sp>
    </p:spTree>
    <p:extLst>
      <p:ext uri="{BB962C8B-B14F-4D97-AF65-F5344CB8AC3E}">
        <p14:creationId xmlns:p14="http://schemas.microsoft.com/office/powerpoint/2010/main" val="24949612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9CDFF-D34A-6B4A-826E-33BC37DE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Exemple de construction d’un parcours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D4BBC-8BD9-514A-B288-4B0FA61D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Le parcours avenir : construire des compétences pour s’orienter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L’ensemble des cours et ateliers participent de la construction du parcours avenir de l’élève.</a:t>
            </a:r>
          </a:p>
          <a:p>
            <a:pPr marL="0" indent="0">
              <a:buNone/>
            </a:pPr>
            <a:r>
              <a:rPr lang="fr-FR" dirty="0"/>
              <a:t>Plus spécifiquement:</a:t>
            </a:r>
          </a:p>
          <a:p>
            <a:pPr marL="0" indent="0">
              <a:buNone/>
            </a:pPr>
            <a:r>
              <a:rPr lang="fr-FR" dirty="0"/>
              <a:t>*Atelier avec un psy-en (pour les 6</a:t>
            </a:r>
            <a:r>
              <a:rPr lang="fr-FR" baseline="30000" dirty="0"/>
              <a:t>ème</a:t>
            </a:r>
            <a:r>
              <a:rPr lang="fr-FR" dirty="0"/>
              <a:t>-5</a:t>
            </a:r>
            <a:r>
              <a:rPr lang="fr-FR" baseline="30000" dirty="0"/>
              <a:t>ème</a:t>
            </a:r>
            <a:r>
              <a:rPr lang="fr-FR" dirty="0"/>
              <a:t>) </a:t>
            </a:r>
          </a:p>
          <a:p>
            <a:pPr marL="0" indent="0">
              <a:buNone/>
            </a:pPr>
            <a:r>
              <a:rPr lang="fr-FR" dirty="0"/>
              <a:t>*Visite du CIO et recherches avec un psy-en (pour les 4</a:t>
            </a:r>
            <a:r>
              <a:rPr lang="fr-FR" baseline="30000" dirty="0"/>
              <a:t>ème</a:t>
            </a:r>
            <a:r>
              <a:rPr lang="fr-FR" dirty="0"/>
              <a:t>-3</a:t>
            </a:r>
            <a:r>
              <a:rPr lang="fr-FR" baseline="30000" dirty="0"/>
              <a:t>ème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*Visite d’entreprises</a:t>
            </a:r>
          </a:p>
          <a:p>
            <a:pPr marL="0" indent="0">
              <a:buNone/>
            </a:pPr>
            <a:r>
              <a:rPr lang="fr-FR" dirty="0"/>
              <a:t>*Rencontre avec une avocate (parcours de vie et métiers du droit)</a:t>
            </a:r>
          </a:p>
          <a:p>
            <a:pPr marL="0" indent="0">
              <a:buNone/>
            </a:pPr>
            <a:r>
              <a:rPr lang="fr-FR" dirty="0"/>
              <a:t>*Entretiens avec la coordonnatrice, les CPE et les professeurs principaux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4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E0873-3E70-0240-AECF-6587B057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Les Folios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CB88F-2C83-094A-8F2E-20449409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Inscription par les élèves dans leurs FOLIOS, de Leurs acquis dans les différents parcours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-&gt; Valorisation des acquis des élèves tout au long de leur scolarité</a:t>
            </a:r>
          </a:p>
          <a:p>
            <a:pPr marL="0" indent="0">
              <a:buNone/>
            </a:pPr>
            <a:r>
              <a:rPr lang="fr-FR" dirty="0"/>
              <a:t>-&gt; Capitalisation des acquis de l’Atelier Relais</a:t>
            </a:r>
          </a:p>
          <a:p>
            <a:pPr marL="0" indent="0">
              <a:buNone/>
            </a:pPr>
            <a:r>
              <a:rPr lang="fr-FR" dirty="0"/>
              <a:t>-&gt; Visibilité des acquis par les équipes éducatives et les familles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810236-47BE-B445-9868-D3D28AB4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21" y="3010854"/>
            <a:ext cx="3279227" cy="12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942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0AAAE-012F-CA44-934E-64A7D59F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Après la session: des propositions d’accompagnement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7443E-CDDC-2E41-922D-76824662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146" y="18111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</a:t>
            </a:r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D1F6CE32-4160-E941-925E-D1DAE5C14172}"/>
              </a:ext>
            </a:extLst>
          </p:cNvPr>
          <p:cNvSpPr/>
          <p:nvPr/>
        </p:nvSpPr>
        <p:spPr>
          <a:xfrm>
            <a:off x="914405" y="2322295"/>
            <a:ext cx="3047994" cy="3018964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SOUTIEN SCOLAIRE</a:t>
            </a:r>
            <a:endParaRPr lang="fr-FR" dirty="0"/>
          </a:p>
          <a:p>
            <a:pPr algn="ctr"/>
            <a:r>
              <a:rPr lang="fr-FR" dirty="0"/>
              <a:t>-dans le collège</a:t>
            </a:r>
          </a:p>
          <a:p>
            <a:pPr algn="ctr"/>
            <a:r>
              <a:rPr lang="fr-FR" dirty="0"/>
              <a:t>-avec une association (PRE)</a:t>
            </a:r>
          </a:p>
          <a:p>
            <a:pPr algn="ctr"/>
            <a:r>
              <a:rPr lang="fr-FR" dirty="0"/>
              <a:t>-dans l’ARA</a:t>
            </a:r>
          </a:p>
          <a:p>
            <a:pPr algn="ctr"/>
            <a:r>
              <a:rPr lang="fr-FR" sz="2000" b="1" dirty="0"/>
              <a:t>Aménagement pédagogiques</a:t>
            </a:r>
          </a:p>
          <a:p>
            <a:pPr algn="ctr"/>
            <a:r>
              <a:rPr lang="fr-FR" sz="2000" dirty="0"/>
              <a:t>(PPRE)</a:t>
            </a:r>
            <a:endParaRPr lang="fr-FR" sz="2000" b="1" dirty="0"/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1E0226FE-8033-DF4C-AF01-F31488086FF1}"/>
              </a:ext>
            </a:extLst>
          </p:cNvPr>
          <p:cNvSpPr/>
          <p:nvPr/>
        </p:nvSpPr>
        <p:spPr>
          <a:xfrm>
            <a:off x="4601028" y="2322286"/>
            <a:ext cx="3135085" cy="296091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SPORT/ CULTURE</a:t>
            </a:r>
          </a:p>
          <a:p>
            <a:pPr algn="ctr"/>
            <a:r>
              <a:rPr lang="fr-FR" dirty="0"/>
              <a:t>Aide à l’inscription dans une association</a:t>
            </a:r>
          </a:p>
          <a:p>
            <a:pPr algn="ctr"/>
            <a:r>
              <a:rPr lang="fr-FR" dirty="0"/>
              <a:t>(via le PRE)</a:t>
            </a:r>
          </a:p>
        </p:txBody>
      </p:sp>
      <p:sp>
        <p:nvSpPr>
          <p:cNvPr id="17" name="Hexagone 16">
            <a:extLst>
              <a:ext uri="{FF2B5EF4-FFF2-40B4-BE49-F238E27FC236}">
                <a16:creationId xmlns:a16="http://schemas.microsoft.com/office/drawing/2014/main" id="{5745E883-C04B-8F44-AA8D-8415638D0E91}"/>
              </a:ext>
            </a:extLst>
          </p:cNvPr>
          <p:cNvSpPr/>
          <p:nvPr/>
        </p:nvSpPr>
        <p:spPr>
          <a:xfrm>
            <a:off x="8461830" y="2322286"/>
            <a:ext cx="3010554" cy="296091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SANTE / SOCIAL</a:t>
            </a:r>
          </a:p>
          <a:p>
            <a:pPr algn="ctr"/>
            <a:r>
              <a:rPr lang="fr-FR" dirty="0"/>
              <a:t>-Prise de rendez-vous à l’Espace santé Jeune</a:t>
            </a:r>
          </a:p>
          <a:p>
            <a:pPr algn="ctr"/>
            <a:r>
              <a:rPr lang="fr-FR" dirty="0"/>
              <a:t>-Mise en contact avec des aides sociales et administratives</a:t>
            </a:r>
          </a:p>
        </p:txBody>
      </p:sp>
    </p:spTree>
    <p:extLst>
      <p:ext uri="{BB962C8B-B14F-4D97-AF65-F5344CB8AC3E}">
        <p14:creationId xmlns:p14="http://schemas.microsoft.com/office/powerpoint/2010/main" val="352746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573</Words>
  <Application>Microsoft Office PowerPoint</Application>
  <PresentationFormat>Grand écran</PresentationFormat>
  <Paragraphs>103</Paragraphs>
  <Slides>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  <vt:variant>
        <vt:lpstr>Diaporamas personnalisés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L’atelier Relais d’Asnières  A.R.A</vt:lpstr>
      <vt:lpstr>Un dispositif de remobilisation et de remédiation pour prévenir le décrochage scolaire.</vt:lpstr>
      <vt:lpstr>Des sessions de 3 semaines pour 8 élèves</vt:lpstr>
      <vt:lpstr>Des regards croisés sur l’élève pour assurer un accueil personnalisé et un suivi adapté</vt:lpstr>
      <vt:lpstr>Des cours et des ateliers pour remobiliser</vt:lpstr>
      <vt:lpstr>Construction des parcours éducatifs</vt:lpstr>
      <vt:lpstr>Exemple de construction d’un parcours </vt:lpstr>
      <vt:lpstr>Les Folios</vt:lpstr>
      <vt:lpstr>Après la session: des propositions d’accompagnement</vt:lpstr>
      <vt:lpstr>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L’atelier Relais d’Asnières  A.R.A</dc:title>
  <dc:creator>pascale tortel</dc:creator>
  <cp:lastModifiedBy>sandrine.queyraud2</cp:lastModifiedBy>
  <cp:revision>27</cp:revision>
  <dcterms:created xsi:type="dcterms:W3CDTF">2021-06-01T08:10:16Z</dcterms:created>
  <dcterms:modified xsi:type="dcterms:W3CDTF">2023-03-07T11:09:01Z</dcterms:modified>
</cp:coreProperties>
</file>